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3"/>
  </p:notesMasterIdLst>
  <p:handoutMasterIdLst>
    <p:handoutMasterId r:id="rId64"/>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5" r:id="rId32"/>
    <p:sldId id="281" r:id="rId33"/>
    <p:sldId id="282" r:id="rId34"/>
    <p:sldId id="283"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14" r:id="rId55"/>
    <p:sldId id="304" r:id="rId56"/>
    <p:sldId id="306" r:id="rId57"/>
    <p:sldId id="305" r:id="rId58"/>
    <p:sldId id="307" r:id="rId59"/>
    <p:sldId id="312" r:id="rId60"/>
    <p:sldId id="308" r:id="rId61"/>
    <p:sldId id="309" r:id="rId6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96142" autoAdjust="0"/>
  </p:normalViewPr>
  <p:slideViewPr>
    <p:cSldViewPr snapToGrid="0">
      <p:cViewPr varScale="1">
        <p:scale>
          <a:sx n="77" d="100"/>
          <a:sy n="77" d="100"/>
        </p:scale>
        <p:origin x="-104" y="-2944"/>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5/7/15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a:t>
            </a:r>
            <a:r>
              <a:rPr lang="en-US" dirty="0" smtClean="0">
                <a:latin typeface="Inconsolata"/>
                <a:cs typeface="Inconsolata"/>
              </a:rPr>
              <a:t>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11493</TotalTime>
  <Words>2133</Words>
  <Application>Microsoft Macintosh PowerPoint</Application>
  <PresentationFormat>Custom</PresentationFormat>
  <Paragraphs>298</Paragraphs>
  <Slides>57</Slides>
  <Notes>1</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1329</cp:revision>
  <cp:lastPrinted>2015-02-07T23:49:10Z</cp:lastPrinted>
  <dcterms:created xsi:type="dcterms:W3CDTF">2012-09-13T17:36:07Z</dcterms:created>
  <dcterms:modified xsi:type="dcterms:W3CDTF">2015-05-08T01:59:54Z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